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7" r:id="rId4"/>
    <p:sldId id="264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4712"/>
  </p:normalViewPr>
  <p:slideViewPr>
    <p:cSldViewPr snapToGrid="0" snapToObjects="1">
      <p:cViewPr varScale="1">
        <p:scale>
          <a:sx n="113" d="100"/>
          <a:sy n="113" d="100"/>
        </p:scale>
        <p:origin x="17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69F1E-112E-EF42-A9B0-7064D5E8FE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71CB2B-E369-6E4A-B2B4-F97374E56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80A59-35D4-104E-8C59-519E0DF27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7D9E3-273E-0040-BF7E-83EBE0987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DC83C-70C6-7746-AC8F-9588C633F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24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FEC56-7712-1941-A914-8D750795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7E887C-8ABA-0346-A4E0-444575A1D9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B354B-7F80-F741-8F81-E33F4332F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AFEE4-ED2E-D947-82E6-05EEC1D6F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046D9-64AD-0842-AA98-BC256F62F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78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7D3B9-20D2-8744-BA5F-E522D4ED89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A9F7D2-EC5D-7044-95AB-4A081A6CE8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2F1BD-101A-F647-98FB-D287BB537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3CD9C-1AC7-434E-A180-405DA5A7A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A36CF-DF66-E642-BB9E-D97824BB3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418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CB301-E9D5-5B42-99E3-79026347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677AD-5423-154E-AC74-0760E4F7C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32B6B-81F4-9841-8D2D-FF620E216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1C0F7-E9AC-7248-8025-C127B655D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BD479-9184-154C-893C-1548DB4A7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83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7A184-974F-E54D-9DA3-36FF727DE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3D0D2-3210-714B-BBDA-56F42F2B7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F65C4-8A77-CB4D-8615-9855E6CBE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B8E2C-5A70-F847-BE7C-E156B5553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E724F-F358-7F42-9AE7-73D5444ED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93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C83DB-EF64-8846-928D-4C1B5F06F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D6191-0A80-5E41-9C80-8EB31E5BE0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153E0-922D-364E-9B69-223AB0466A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F50739-D6A2-7049-81FA-2191B2A3A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45B03B-F2C2-9946-826C-2DF1F5C98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46CFC4-2615-A849-A860-25A44F609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84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B561-242B-F943-AB26-E92BC2203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16783-96CA-6146-ACEC-247395FCF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84FD4-5973-DB4B-AF9D-23521158DF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04AA0-BABF-D248-BF62-3203F9D840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39DA9C-325C-1047-B798-49798CBA9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D32780-8589-0042-AB5F-D64747FFB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ED51D-094E-4247-9F7A-91E2D6A43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F4A84B-FEA6-E146-873A-6E2308806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0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05BC4-35BE-D04F-BA14-5406C028E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8CC83A-B93A-9A4D-BC7F-357DCADD8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055625-155F-B44A-89CF-35713F13D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569ADA-7FDD-294D-8BFA-3781C1D6E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97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92E46A-90E9-3044-BE79-7A967ED63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495EFD-EAAE-864D-ACC9-45403CE5F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75C395-5C54-C746-A9AB-9DD2519AB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DBBA-D8A3-BB4B-A9E1-B210F7B29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42401-B70A-C948-B49B-9FC2CD8B0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897774-E37C-B745-B361-053225C31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353494-1910-9446-AFE2-876B94108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0DEF4-5BBF-894E-B8DC-A61DD8C7A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BFD3C-EE54-1245-B21F-1B865EC8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02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88A5F-3695-0743-86D2-265A69036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9370D1-3A53-5F43-BC17-7ED059F6A3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C2DEE6-6191-D045-AFF0-CED8206DA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000A20-0A26-1D4F-8EB8-1A478FCB8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92499-8E53-5B42-B5B5-15BCEFB55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C3819-EC19-0D41-A649-D98DBA0CB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23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4EEE26-7228-5B4D-95CD-2B8ED3DC7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6E27C-DA0D-7846-9227-2C1C4E654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EE862-8737-EB41-9C8F-C46EF92B2D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58567-096C-104E-B5C9-3697672AC506}" type="datetimeFigureOut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F23CC-E713-084A-A0B5-002A71BD03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AA7A6-7585-2545-B01C-C3A0838C4D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FB73B-A73E-5840-BB5C-7C462C736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373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4390F-35B3-BB46-AEDF-4DEE742B14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Exploração</a:t>
            </a:r>
            <a:r>
              <a:rPr lang="en-US" dirty="0"/>
              <a:t> </a:t>
            </a:r>
            <a:r>
              <a:rPr lang="en-US" dirty="0" err="1"/>
              <a:t>Estatistica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5C327-A286-B14F-A219-CD0CFBD1C4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Gilberto </a:t>
            </a:r>
            <a:r>
              <a:rPr lang="en-US" dirty="0" err="1"/>
              <a:t>Kaihami</a:t>
            </a:r>
            <a:endParaRPr lang="en-US" dirty="0"/>
          </a:p>
          <a:p>
            <a:r>
              <a:rPr lang="en-US" dirty="0" err="1"/>
              <a:t>kaihami@gmail.com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191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C3C3856-2002-2F41-B0D1-EA632037D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631" y="2291406"/>
            <a:ext cx="836789" cy="836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D2012D-4440-AE42-924F-3BEDDCD46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sou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BEA43-BEE7-9C41-BF0E-1BA82939F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9111" y="1825625"/>
            <a:ext cx="943468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400" dirty="0"/>
              <a:t>Bacharel em Farmácia-Bioquímica USP (2010</a:t>
            </a:r>
          </a:p>
          <a:p>
            <a:pPr marL="0" indent="0">
              <a:buNone/>
            </a:pPr>
            <a:r>
              <a:rPr lang="pt-PT" sz="2400" dirty="0"/>
              <a:t>Mestre em Bioquímica e Biologia Molecular – IQ-USP (2013)</a:t>
            </a:r>
          </a:p>
          <a:p>
            <a:pPr marL="0" indent="0">
              <a:buNone/>
            </a:pPr>
            <a:r>
              <a:rPr lang="pt-PT" sz="2400" dirty="0"/>
              <a:t>Doutor em Bioquímica e Biologia Molecular – IQ-USP (2018)</a:t>
            </a:r>
          </a:p>
          <a:p>
            <a:pPr marL="457200" lvl="1" indent="0">
              <a:buNone/>
            </a:pPr>
            <a:r>
              <a:rPr lang="pt-PT" sz="1800" dirty="0"/>
              <a:t>Sanduíche na Harvard Medical </a:t>
            </a:r>
            <a:r>
              <a:rPr lang="pt-PT" sz="1800" dirty="0" err="1"/>
              <a:t>School</a:t>
            </a:r>
            <a:r>
              <a:rPr lang="pt-PT" sz="1800" dirty="0"/>
              <a:t> – Dra. Laurence G. </a:t>
            </a:r>
            <a:r>
              <a:rPr lang="pt-PT" sz="1800" dirty="0" err="1"/>
              <a:t>Rahme</a:t>
            </a:r>
            <a:endParaRPr lang="pt-PT" sz="1800" dirty="0"/>
          </a:p>
          <a:p>
            <a:pPr marL="457200" lvl="1" indent="0">
              <a:buNone/>
            </a:pPr>
            <a:endParaRPr lang="pt-PT" sz="1800" dirty="0"/>
          </a:p>
          <a:p>
            <a:pPr marL="0" indent="0">
              <a:buNone/>
            </a:pPr>
            <a:r>
              <a:rPr lang="pt-PT" sz="2400" dirty="0"/>
              <a:t>Pós doutorando no ICB – USP</a:t>
            </a:r>
          </a:p>
          <a:p>
            <a:pPr marL="0" indent="0">
              <a:buNone/>
            </a:pPr>
            <a:endParaRPr lang="pt-PT" sz="2400" dirty="0"/>
          </a:p>
          <a:p>
            <a:pPr marL="0" indent="0">
              <a:buNone/>
            </a:pPr>
            <a:r>
              <a:rPr lang="pt-PT" sz="2400" dirty="0"/>
              <a:t>Cientista de dados TEVEC - Sistemas </a:t>
            </a:r>
          </a:p>
          <a:p>
            <a:endParaRPr lang="pt-PT" sz="2400" dirty="0"/>
          </a:p>
          <a:p>
            <a:endParaRPr lang="pt-PT" sz="2400" dirty="0"/>
          </a:p>
          <a:p>
            <a:endParaRPr lang="pt-PT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A42BD-B659-0F4D-A20A-405E485E7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813" y="1682639"/>
            <a:ext cx="577850" cy="6096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9D4027-8E49-DD44-965B-380CB8B3FD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00" r="8045" b="58423"/>
          <a:stretch/>
        </p:blipFill>
        <p:spPr>
          <a:xfrm>
            <a:off x="1224889" y="4565703"/>
            <a:ext cx="1072444" cy="6600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DDF640-66D3-FF4A-8D23-E87E05430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3654" y="3166318"/>
            <a:ext cx="435986" cy="525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90EE39-7B15-0B4D-8982-FB0B4817867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231" t="15786" r="36617" b="22177"/>
          <a:stretch/>
        </p:blipFill>
        <p:spPr>
          <a:xfrm>
            <a:off x="1392927" y="3728913"/>
            <a:ext cx="565736" cy="66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67FFF-4BF4-274C-A5DF-B8F7154BB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40AD9-165B-9F45-8C92-96866747C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data analysis (EDA): What and Why?</a:t>
            </a:r>
          </a:p>
          <a:p>
            <a:r>
              <a:rPr lang="en-US" dirty="0"/>
              <a:t>Things to explore</a:t>
            </a:r>
          </a:p>
          <a:p>
            <a:r>
              <a:rPr lang="en-US" dirty="0"/>
              <a:t>Exploration and visualization tools</a:t>
            </a:r>
          </a:p>
        </p:txBody>
      </p:sp>
    </p:spTree>
    <p:extLst>
      <p:ext uri="{BB962C8B-B14F-4D97-AF65-F5344CB8AC3E}">
        <p14:creationId xmlns:p14="http://schemas.microsoft.com/office/powerpoint/2010/main" val="4197002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78CEB-AFF5-A04A-B50C-60FF8CD3E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5CEB6-381F-4043-B9A1-960A06FA9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bit.ly</a:t>
            </a:r>
            <a:r>
              <a:rPr lang="en-US" dirty="0"/>
              <a:t>/2TJ07RZ</a:t>
            </a:r>
          </a:p>
        </p:txBody>
      </p:sp>
    </p:spTree>
    <p:extLst>
      <p:ext uri="{BB962C8B-B14F-4D97-AF65-F5344CB8AC3E}">
        <p14:creationId xmlns:p14="http://schemas.microsoft.com/office/powerpoint/2010/main" val="3155062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2858-DF6D-1F42-B664-7E5F28017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Why? (Analyst)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96C18-B2C9-D24C-9333-5395A48E7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patterns and develop hypothesis</a:t>
            </a:r>
          </a:p>
          <a:p>
            <a:r>
              <a:rPr lang="en-US" dirty="0"/>
              <a:t>Test technical assumptions</a:t>
            </a:r>
          </a:p>
          <a:p>
            <a:r>
              <a:rPr lang="en-US" dirty="0"/>
              <a:t>Inform model selection and feature engineering</a:t>
            </a:r>
          </a:p>
          <a:p>
            <a:r>
              <a:rPr lang="en-US" dirty="0"/>
              <a:t>Build an intuition for the data</a:t>
            </a:r>
          </a:p>
        </p:txBody>
      </p:sp>
    </p:spTree>
    <p:extLst>
      <p:ext uri="{BB962C8B-B14F-4D97-AF65-F5344CB8AC3E}">
        <p14:creationId xmlns:p14="http://schemas.microsoft.com/office/powerpoint/2010/main" val="2511614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B13D7-43FD-6546-B6CE-48253E59D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Why? (Consumer)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19840-28AE-844D-B76D-46EDC2F8D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Ensure delivery of technically-sound results</a:t>
            </a:r>
          </a:p>
          <a:p>
            <a:r>
              <a:rPr lang="en-US" dirty="0"/>
              <a:t>Ensure right question is being asked</a:t>
            </a:r>
          </a:p>
          <a:p>
            <a:r>
              <a:rPr lang="en-US" dirty="0"/>
              <a:t>Test business assumptions</a:t>
            </a:r>
          </a:p>
          <a:p>
            <a:r>
              <a:rPr lang="en-US" dirty="0"/>
              <a:t>Provides context necessary for maximum applicability and value of results</a:t>
            </a:r>
          </a:p>
          <a:p>
            <a:r>
              <a:rPr lang="en-US" dirty="0"/>
              <a:t>Leads to insights that would otherwise not be found</a:t>
            </a:r>
          </a:p>
        </p:txBody>
      </p:sp>
    </p:spTree>
    <p:extLst>
      <p:ext uri="{BB962C8B-B14F-4D97-AF65-F5344CB8AC3E}">
        <p14:creationId xmlns:p14="http://schemas.microsoft.com/office/powerpoint/2010/main" val="1280893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F7239-5BD5-0840-AFD7-3F74A89FC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in mind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E77F9-5B61-FB40-BFBD-E19472088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You’re never done with EDA</a:t>
            </a:r>
          </a:p>
          <a:p>
            <a:r>
              <a:rPr lang="en-US" dirty="0"/>
              <a:t>Stay open-minded</a:t>
            </a:r>
          </a:p>
          <a:p>
            <a:r>
              <a:rPr lang="en-US" dirty="0"/>
              <a:t>Repeat EDA for every new problem</a:t>
            </a:r>
          </a:p>
        </p:txBody>
      </p:sp>
    </p:spTree>
    <p:extLst>
      <p:ext uri="{BB962C8B-B14F-4D97-AF65-F5344CB8AC3E}">
        <p14:creationId xmlns:p14="http://schemas.microsoft.com/office/powerpoint/2010/main" val="1808203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175A5-1989-1D4B-9983-3FB333A7D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068D6-1DFB-3C4C-89DD-281B478B2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 hypotheses/develop investigation themes to </a:t>
            </a:r>
            <a:r>
              <a:rPr lang="en-US" dirty="0" err="1"/>
              <a:t>expore</a:t>
            </a:r>
            <a:endParaRPr lang="en-US" dirty="0"/>
          </a:p>
          <a:p>
            <a:r>
              <a:rPr lang="en-US" dirty="0"/>
              <a:t>Wrangle data</a:t>
            </a:r>
          </a:p>
          <a:p>
            <a:r>
              <a:rPr lang="en-US" dirty="0"/>
              <a:t>Assess data quality and profile</a:t>
            </a:r>
          </a:p>
          <a:p>
            <a:r>
              <a:rPr lang="en-US" dirty="0"/>
              <a:t>Explore each individual variable in the dataset</a:t>
            </a:r>
          </a:p>
          <a:p>
            <a:r>
              <a:rPr lang="en-US" dirty="0"/>
              <a:t>Assess the relationship between each variable and target</a:t>
            </a:r>
          </a:p>
          <a:p>
            <a:r>
              <a:rPr lang="en-US" dirty="0"/>
              <a:t>Assess interaction between variables</a:t>
            </a:r>
          </a:p>
          <a:p>
            <a:r>
              <a:rPr lang="en-US" dirty="0"/>
              <a:t>Explore data across many </a:t>
            </a:r>
            <a:r>
              <a:rPr lang="en-US" dirty="0" err="1"/>
              <a:t>dimesion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20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54EE4-9A30-D04B-BB9D-4F80811BB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A3315-C3E9-2D4E-86FD-8F1EF11D2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Capture a list of hypotheses and questions</a:t>
            </a:r>
          </a:p>
          <a:p>
            <a:r>
              <a:rPr lang="en-US" dirty="0"/>
              <a:t>Record thing to watch out</a:t>
            </a:r>
          </a:p>
          <a:p>
            <a:pPr lvl="1"/>
            <a:r>
              <a:rPr lang="en-US" dirty="0"/>
              <a:t>Aware of in future analyses</a:t>
            </a:r>
          </a:p>
          <a:p>
            <a:r>
              <a:rPr lang="en-US" dirty="0"/>
              <a:t>Show intermediate results to colleagues to get a fresh perspective, feedback, domain knowledge.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15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3799</TotalTime>
  <Words>249</Words>
  <Application>Microsoft Macintosh PowerPoint</Application>
  <PresentationFormat>Widescreen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Exploração Estatistica</vt:lpstr>
      <vt:lpstr>Quem sou eu?</vt:lpstr>
      <vt:lpstr>Outlines</vt:lpstr>
      <vt:lpstr>Link github</vt:lpstr>
      <vt:lpstr>EDA Why? (Analyst)</vt:lpstr>
      <vt:lpstr>EDA Why? (Consumer)</vt:lpstr>
      <vt:lpstr>Keep in mind</vt:lpstr>
      <vt:lpstr>Game plan</vt:lpstr>
      <vt:lpstr>Game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Gilberto Kaihami</dc:creator>
  <cp:lastModifiedBy>Gilberto Kaihami</cp:lastModifiedBy>
  <cp:revision>8</cp:revision>
  <dcterms:created xsi:type="dcterms:W3CDTF">2019-08-14T23:26:01Z</dcterms:created>
  <dcterms:modified xsi:type="dcterms:W3CDTF">2019-08-17T14:45:09Z</dcterms:modified>
</cp:coreProperties>
</file>

<file path=docProps/thumbnail.jpeg>
</file>